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RECEIPPT-TAGS:ADVENT,MARY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247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00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MARY SAID YES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“O maiden will you be the mother of the Saviour?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God has chosen you to give the world his Son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power will be your shield, his Spirit come upon you”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bowed and said: “God’s will be done!”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said: Yes (3)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she knew that it was the will of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4F9CB9A-BEFA-3EE2-46C8-E912FA44BD4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MARY SAID YES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“No cradle will be his, but just a simple manger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helpless little babe, from Herod’s wrath he’ll run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a foreign land, long years he’ll have to linger.”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bowed and said: “God’s will be done!”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said: Yes (3)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she knew that it was the will of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76835D9-EF18-0B79-7138-A9508DD330B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233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MARY SAID YES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“And soon the day will come when enemies will round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nail him to the tree, your sinless spotless 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of mankind’s ransom will heavy fall upon Him.”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bowed and said: “God’s will be done!”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said: Yes (3)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she knew that it was the will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8380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218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MARY SAID YES</vt:lpstr>
      <vt:lpstr>MARY SAID YES</vt:lpstr>
      <vt:lpstr>MARY SAID 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2024-05-02T02:41:03Z</dcterms:modified>
</cp:coreProperties>
</file>