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47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755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MAY THIS BREAD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this bread, which Earth has given,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human hands have made,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become for us, the bread of heaven,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 we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bless it as we lift it up,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holy hands we 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Please accept our sacrifice of praise.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810F69C-25DA-4304-5458-42D54715AF5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MAY THIS BREAD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this Cup, of sacred wine,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fruit of the vine,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become for us, your precious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shed for all mankind,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lift it up this saving cup,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holy hands we 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Please accept our sacrifice of praise.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8FF0711-AC87-56BA-5DCF-8743E7E0896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937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MAY THIS BREAD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it be acceptable (4)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our good, and the good of his church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our good and the good of his, good of his church.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73055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146</Words>
  <Application>Microsoft Office PowerPoint</Application>
  <PresentationFormat>On-screen Show (4:3)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MAY THIS BREAD</vt:lpstr>
      <vt:lpstr>MAY THIS BREAD</vt:lpstr>
      <vt:lpstr>MAY THIS BREAD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2024-05-02T02:42:08Z</dcterms:modified>
</cp:coreProperties>
</file>