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69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the Lord upon the harp,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ten-stringed lute sing him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song that is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 loudly with all your skill.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90D48BD-0F3C-41EC-682A-F655D38E4D0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word of the Lord is faithful,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his words to be trusted.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loves justice and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fills the earth with his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305E03B-1127-4676-272E-1B991B0F64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MAY YOUR LOVE BE UPON US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looks on those who revere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those who trust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rescue their souls from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keep them alive in famine.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248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178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YOUR LOVE BE UPON US</vt:lpstr>
      <vt:lpstr>MAY YOUR LOVE BE UPON US</vt:lpstr>
      <vt:lpstr>MAY YOUR LOVE BE UPON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2024-05-02T02:42:21Z</dcterms:modified>
</cp:coreProperties>
</file>