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78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5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3D3F60E-C96D-9C92-D77B-56C315E1577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my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A6648B9-25F1-4824-88D7-5CE2ABB2516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6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joy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joy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all of my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5785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MORE LOVE</vt:lpstr>
      <vt:lpstr>MORE LOVE</vt:lpstr>
      <vt:lpstr>MORE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2024-05-02T02:43:24Z</dcterms:modified>
</cp:coreProperties>
</file>