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6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MORNING HAS BROKEN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 has broken, like the first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Blackbird has spoken, like the first bird.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 singing, praise for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them springing fresh from the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the rain’s new fall, sunlit from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first dewfall on the first grass.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 sweetness of the wet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Sprung in completeness where his feet pass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ABEF375-9AD7-5B93-541A-BB6CCA8F48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MORNING HAS BROKEN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Mine is the sunlight, mine is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the one light, Eden saw play!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with elation, praise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creation of a new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5760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118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MORNING HAS BROKEN</vt:lpstr>
      <vt:lpstr>MORNING HAS BROKEN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2024-05-02T02:43:34Z</dcterms:modified>
</cp:coreProperties>
</file>