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8643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73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29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dearest, Mother fairest,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of all who call on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purest, brightest,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help we cry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A5BFAA2-7DB3-C8F4-B6CA-937729CEB31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in pain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Soothe those racked on bed of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golden light of morrow,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them health and joy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2D189E1-3AED-EFC6-BDBD-FDCCFD7C068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5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priests, our sisters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Pope, long may he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that we who sing their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in heaven all meet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D2919AC-4873-6891-D72F-9BC36A459F9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8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the absent loved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miss their presence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hand of thy protection,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and guide them far and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170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278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MOTHER DEAREST</vt:lpstr>
      <vt:lpstr>MOTHER DEAREST</vt:lpstr>
      <vt:lpstr>MOTHER DEAREST</vt:lpstr>
      <vt:lpstr>MOTHER DEAREST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2024-05-02T02:44:05Z</dcterms:modified>
</cp:coreProperties>
</file>