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5"/>
  </p:notesMasterIdLst>
  <p:sldIdLst>
    <p:sldId id="257" r:id="rId3"/>
    <p:sldId id="258" r:id="rId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RECEIPPT-TAGS:MARY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942918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MOTHER DEAR, O PRAY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Mother dear, O pray for me,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Whilst far from heaven and thee,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wander in a fragile bark,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O’er life’s tempestuous sea.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Virgin Mother, from thy throne,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 bright in bliss above,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Protect thy child and cheer my path,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 thy sweet smile of love.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15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Mother dear, O pray for me and never cease thy care</a:t>
            </a:r>
          </a:p>
          <a:p>
            <a:pPr marL="11430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15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Till in heaven eternally, Thy love and bliss I share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5A3FE9B2-1128-9E2F-A414-3DF178E7C3F5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MOTHER DEAR, O PRAY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Mother dear, O pray for me,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Should pleasure’s siren lay,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E’er tempt thy child to wander far,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From virtue’s path away.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 thorns beset life’s devious way,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darkling waters flow,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Then Mary, aid thy weeping child,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Thyself a Mother show.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15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Mother dear, O pray for me and never cease thy care</a:t>
            </a:r>
          </a:p>
          <a:p>
            <a:pPr marL="11430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15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Till in heaven eternally, Thy love and bliss I share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5150299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168</Words>
  <Application>Microsoft Office PowerPoint</Application>
  <PresentationFormat>On-screen Show (4:3)</PresentationFormat>
  <Paragraphs>26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Simple Light</vt:lpstr>
      <vt:lpstr>Office Theme</vt:lpstr>
      <vt:lpstr>MOTHER DEAR, O PRAY</vt:lpstr>
      <vt:lpstr>MOTHER DEAR, O PRAY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569</cp:revision>
  <dcterms:modified xsi:type="dcterms:W3CDTF">2024-05-02T02:43:44Z</dcterms:modified>
</cp:coreProperties>
</file>