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RECEIPPT-TAGS:MARY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5679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MOTHER OF GOD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Mother of God, plead with your Son,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Pray for us sinners, Mary most pure.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God pour cleansing streams over 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Washing our souls from every stain.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he remove our stony hearts,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Give us a heart of flesh instead.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he incline our minds to his voice,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we may bend our hearts to his will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7E6EED13-CD30-5B07-A031-6236D18AAA88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MOTHER OF GOD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Mother of God, plead with your Son,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Pray for us sinners, Mary most pure.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he renew the strength of the weak,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be the hope of wavering wills.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he may wipe away every tear,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makes his light to shine on our face.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641205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130</Words>
  <Application>Microsoft Office PowerPoint</Application>
  <PresentationFormat>On-screen Show (4:3)</PresentationFormat>
  <Paragraphs>23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MOTHER OF GOD</vt:lpstr>
      <vt:lpstr>MOTHER OF GOD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569</cp:revision>
  <dcterms:modified xsi:type="dcterms:W3CDTF">2024-05-02T02:44:22Z</dcterms:modified>
</cp:coreProperties>
</file>