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254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670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HEARTS LIKE A FLUTE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heart’s like a flute, and I want to play all day. Jesus Christ is my music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from my heart flows a simple melody,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his love, love without end!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I met the Lord on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was his gaze, kind was his smile,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were his words, gentle his touch,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brough me peace and freedom.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18E2D01-CB5E-4733-5D78-0FDA18D2222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HEARTS LIKE A FLUTE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heart’s like a flute, and I want to play all day. Jesus Christ is my music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from my heart flows a simple melody,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his love, love without end!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my shepherd, he is my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Darke be the night, Christ is my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Nothing I fear, Jesus is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leads me to the Kingdom.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3BAF89E-DB12-EA01-ED4B-65EE75DD614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170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HEARTS LIKE A FLUTE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heart’s like a flute, and I want to play all day. Jesus Christ is my music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from my heart flows a simple melody,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his love, love without end!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T’wards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land of promise we walk,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to find peace, there to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to find love, God has prepared,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banquet for his people.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63331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250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MY HEARTS LIKE A FLUTE</vt:lpstr>
      <vt:lpstr>MY HEARTS LIKE A FLUTE</vt:lpstr>
      <vt:lpstr>MY HEARTS LIKE A FLUTE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2024-05-02T02:44:33Z</dcterms:modified>
</cp:coreProperties>
</file>