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0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91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LORD HE DIED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Lord he died for a kingdom,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redeem the hearts of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my people don’t you weep,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risen from his sleep,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lives again,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Alleluia, The Lord is risen,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risen indeed, Alleluia!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78140C5-7BD8-98A3-0546-87A584D9326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LORD HE DIED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Lord came forth like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splendour of the sun,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Came triumphant from the womb,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darkness of the tomb,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victory won,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Alleluia, The Lord is risen,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risen indeed, Alleluia!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BF48018-E1D1-4EC3-F344-FE0B1FEF7C3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87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LORD HE DIED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Lord renewed all creation,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had waited late and 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all with one accord,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and love the risen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our song,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Alleluia, The Lord is risen,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risen indeed, Alleluia!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9343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MY LORD HE DIED</vt:lpstr>
      <vt:lpstr>MY LORD HE DIED</vt:lpstr>
      <vt:lpstr>MY LORD HE DIED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2024-05-02T02:44:50Z</dcterms:modified>
</cp:coreProperties>
</file>