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RECEIPPT-TAGS:FUNERAL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715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NEARER MY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Nearer my God to thee, nearer to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E’en though it be a cross that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raiseth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Still all my song shall be, nearer my God to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Nearer my God to thee, nearer to thee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in thy sacred heart, let me abide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who hast bled for me, sorrowed and died.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shall my weeping be, grief surely leading me, Nearer my God to thee, nearer to thee.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59B832B-4A84-01EB-7EA0-A4855259469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NEARER MY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like the wanderer, the sun gone down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Darkness comes over me, my rest a stone.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in my dreams I’d be, nearer my God to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Nearer my God to thee, nearer to thee.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in my Father’s home, safe and at 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in my Saviour’s love, perfectly blest;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after age to be, nearer my God to thee.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Nearer my God to thee</a:t>
            </a:r>
            <a:r>
              <a:rPr lang="en-GB" sz="35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nearer to thee</a:t>
            </a: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05715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177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NEARER MY GOD</vt:lpstr>
      <vt:lpstr>NEARER MY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2024-05-02T02:45:02Z</dcterms:modified>
</cp:coreProperties>
</file>