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68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we find such joy in your abundant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great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fountain of all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living water,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come and drink.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you, we bless you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glorify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Lord, we worship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thank you for the gift of new life.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D0F20EA-8D9B-BE2A-5B03-82291DFC4FE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we find such joy in your abundant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light we see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 to us your goodness,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taste and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for you, we sing in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of your great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joy each moment,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you the gift of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973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NEW LIFE, NEW LIFE</vt:lpstr>
      <vt:lpstr>NEW LIFE, NEW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2024-05-02T02:45:11Z</dcterms:modified>
</cp:coreProperties>
</file>