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04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4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Almighty and ever living God, you glorified Vincent </a:t>
            </a:r>
            <a:r>
              <a:rPr lang="en-GB" sz="3050" b="1" dirty="0" err="1">
                <a:solidFill>
                  <a:schemeClr val="lt1"/>
                </a:solidFill>
              </a:rPr>
              <a:t>Pallotti</a:t>
            </a:r>
            <a:r>
              <a:rPr lang="en-GB" sz="3050" b="1" dirty="0">
                <a:solidFill>
                  <a:schemeClr val="lt1"/>
                </a:solidFill>
              </a:rPr>
              <a:t> and made him a powerful intercessor in heaven. We come before you with our petitions and place before you all our needs and cares. We declare our readiness to accept whatever you send us. Trusting in your divine providence, we cast ourselves like Vincent </a:t>
            </a:r>
            <a:r>
              <a:rPr lang="en-GB" sz="3050" b="1" dirty="0" err="1">
                <a:solidFill>
                  <a:schemeClr val="lt1"/>
                </a:solidFill>
              </a:rPr>
              <a:t>Pallotti</a:t>
            </a:r>
            <a:r>
              <a:rPr lang="en-GB" sz="3050" b="1" dirty="0">
                <a:solidFill>
                  <a:schemeClr val="lt1"/>
                </a:solidFill>
              </a:rPr>
              <a:t> in your loving arms seeking your protection. O God of all consolations, have compassion on all those who suffer and are in need. We beg you today through the intercession of St. Vincent </a:t>
            </a:r>
            <a:r>
              <a:rPr lang="en-GB" sz="3050" b="1" dirty="0" err="1">
                <a:solidFill>
                  <a:schemeClr val="lt1"/>
                </a:solidFill>
              </a:rPr>
              <a:t>Pallotti</a:t>
            </a:r>
            <a:r>
              <a:rPr lang="en-GB" sz="3050" b="1" dirty="0">
                <a:solidFill>
                  <a:schemeClr val="lt1"/>
                </a:solidFill>
              </a:rPr>
              <a:t> to inspire all Christians to join in the apostolic endeavours of the Union of the Catholic Apostolate.</a:t>
            </a:r>
          </a:p>
        </p:txBody>
      </p:sp>
      <p:sp>
        <p:nvSpPr>
          <p:cNvPr id="2" name="Google Shape;131;p25">
            <a:extLst>
              <a:ext uri="{FF2B5EF4-FFF2-40B4-BE49-F238E27FC236}">
                <a16:creationId xmlns:a16="http://schemas.microsoft.com/office/drawing/2014/main" id="{84543C36-EF99-8998-A2D1-24B733415F12}"/>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Remind them of their duty to be apostles everywhere and to bring the whole humanity as one flock under the one shepherd Jesus Christ. May your kingdom extend to the ends of the Earth. Above all we place before you this, our special need…</a:t>
            </a:r>
          </a:p>
          <a:p>
            <a:pPr marL="114300" indent="0">
              <a:spcBef>
                <a:spcPts val="0"/>
              </a:spcBef>
              <a:buClr>
                <a:srgbClr val="00FF00"/>
              </a:buClr>
              <a:buSzPts val="2000"/>
              <a:buNone/>
            </a:pPr>
            <a:r>
              <a:rPr lang="en-GB" sz="3050" b="1" i="1" dirty="0">
                <a:solidFill>
                  <a:srgbClr val="FFFF00"/>
                </a:solidFill>
              </a:rPr>
              <a:t>(Mention your request)</a:t>
            </a:r>
          </a:p>
          <a:p>
            <a:pPr marL="114300" indent="0">
              <a:spcBef>
                <a:spcPts val="0"/>
              </a:spcBef>
              <a:buClr>
                <a:srgbClr val="00FF00"/>
              </a:buClr>
              <a:buSzPts val="2000"/>
              <a:buNone/>
            </a:pPr>
            <a:r>
              <a:rPr lang="en-GB" sz="3050" b="1" dirty="0">
                <a:solidFill>
                  <a:schemeClr val="lt1"/>
                </a:solidFill>
              </a:rPr>
              <a:t>O glorious St. Vincent, intercede for us before the Lord</a:t>
            </a:r>
          </a:p>
          <a:p>
            <a:pPr marL="114300" indent="0">
              <a:spcBef>
                <a:spcPts val="0"/>
              </a:spcBef>
              <a:buClr>
                <a:srgbClr val="00FF00"/>
              </a:buClr>
              <a:buSzPts val="2000"/>
              <a:buNone/>
            </a:pPr>
            <a:r>
              <a:rPr lang="en-GB" sz="3050" b="1" dirty="0">
                <a:solidFill>
                  <a:schemeClr val="lt1"/>
                </a:solidFill>
              </a:rPr>
              <a:t>and obtain for us the graces we ask for. Merciful Father, St. Vincent glorified you before men while here on earth. Now glorify him, by answering his prayers on our behalf. We make this prayer through Christ our Lord. Amen.</a:t>
            </a:r>
          </a:p>
          <a:p>
            <a:pPr marL="114300" indent="0">
              <a:spcBef>
                <a:spcPts val="0"/>
              </a:spcBef>
              <a:buClr>
                <a:srgbClr val="00FF00"/>
              </a:buClr>
              <a:buSzPts val="2000"/>
              <a:buNone/>
            </a:pPr>
            <a:r>
              <a:rPr lang="en-GB" sz="3050" b="1" i="1" dirty="0">
                <a:solidFill>
                  <a:srgbClr val="FFFF00"/>
                </a:solidFill>
              </a:rPr>
              <a:t>Our Father…</a:t>
            </a:r>
          </a:p>
        </p:txBody>
      </p:sp>
      <p:sp>
        <p:nvSpPr>
          <p:cNvPr id="2" name="Google Shape;131;p25">
            <a:extLst>
              <a:ext uri="{FF2B5EF4-FFF2-40B4-BE49-F238E27FC236}">
                <a16:creationId xmlns:a16="http://schemas.microsoft.com/office/drawing/2014/main" id="{8088D0F5-310A-E91E-E6D4-A339E82D91CF}"/>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72890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TO THE QUEEN OF APOSTLES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bg1"/>
                </a:solidFill>
              </a:rPr>
              <a:t>Immaculate Mother of God, Queen of the Apostles, you prayed together with the disciples of Lord and obtained for them the Holy Spirit. We beg you O most</a:t>
            </a:r>
          </a:p>
          <a:p>
            <a:pPr marL="114300" indent="0">
              <a:spcBef>
                <a:spcPts val="0"/>
              </a:spcBef>
              <a:buClr>
                <a:srgbClr val="00FF00"/>
              </a:buClr>
              <a:buSzPts val="2000"/>
              <a:buNone/>
            </a:pPr>
            <a:r>
              <a:rPr lang="en-GB" sz="3050" b="1" dirty="0">
                <a:solidFill>
                  <a:schemeClr val="bg1"/>
                </a:solidFill>
              </a:rPr>
              <a:t>Holy Virgin, to plead with your Son to send his Spirit upon us and make us apostles filled with zeal and charity of Jesus. O divine Mother, we declare that we shall employ all our energies and talents to promote faith and charity among all people so that all may be one day one flock under one shepherd Jesus Christ. We look forward to the glory in heaven where we will enjoy the vision of your Son together with the Father and the Holy Spirit reigning in glory forever. Amen</a:t>
            </a:r>
          </a:p>
          <a:p>
            <a:pPr marL="114300" indent="0">
              <a:spcBef>
                <a:spcPts val="0"/>
              </a:spcBef>
              <a:buClr>
                <a:srgbClr val="00FF00"/>
              </a:buClr>
              <a:buSzPts val="2000"/>
              <a:buNone/>
            </a:pPr>
            <a:r>
              <a:rPr lang="en-GB" sz="3050" b="1" i="1" dirty="0">
                <a:solidFill>
                  <a:srgbClr val="FFFF00"/>
                </a:solidFill>
              </a:rPr>
              <a:t>Hail Mary…    </a:t>
            </a:r>
            <a:r>
              <a:rPr lang="en-GB" sz="3050" b="1" i="1" dirty="0">
                <a:solidFill>
                  <a:schemeClr val="bg1"/>
                </a:solidFill>
              </a:rPr>
              <a:t>Queen of the Apostles, pray for us</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25354910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391</Words>
  <Application>Microsoft Office PowerPoint</Application>
  <PresentationFormat>On-screen Show (4:3)</PresentationFormat>
  <Paragraphs>15</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Simple Light</vt:lpstr>
      <vt:lpstr>Office Theme</vt:lpstr>
      <vt:lpstr>ST. VINCENT PALLOTTI NOVENA</vt:lpstr>
      <vt:lpstr>ST. VINCENT PALLOTTI NOVENA</vt:lpstr>
      <vt:lpstr>PRAYER TO THE QUEEN OF APOSTLES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493</cp:revision>
  <dcterms:modified xsi:type="dcterms:W3CDTF">2024-05-02T02:46:12Z</dcterms:modified>
</cp:coreProperties>
</file>