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489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8013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1891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NO ONE CAN GIVE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one can give to me that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my risen Lord, my risen King can give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look around and see,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things that trouble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seem to lose my peace in a world that’s not at ease.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B11436A-A4D1-7C0E-4C6A-7ADF4A5A34D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NO ONE CAN GIVE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one can give to me that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my risen Lord, my risen King can give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Says my risen Christ to me: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true peace I give to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not as the world doth give is my peace that makes one live.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787FF48-A73F-75DD-DBC0-030EA5B319D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950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NO ONE CAN GIVE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one can give to me that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my risen Lord, my risen King can give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true peace in me will stay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live from day to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joy will never end and in heaven it will extend.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3FDDDF1-BAAA-BF51-A1CF-8B3511CB4CF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9335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NO ONE CAN GIVE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one can give to me that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Which my risen Lord, my risen King can give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has risen from the dead,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triumphed over sin and death,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he’ll never die again but as Lord he’ll live and reign.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20367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228</Words>
  <Application>Microsoft Office PowerPoint</Application>
  <PresentationFormat>On-screen Show (4:3)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NO ONE CAN GIVE</vt:lpstr>
      <vt:lpstr>NO ONE CAN GIVE</vt:lpstr>
      <vt:lpstr>NO ONE CAN GIVE</vt:lpstr>
      <vt:lpstr>NO ONE CAN GIVE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2024-05-02T02:45:54Z</dcterms:modified>
</cp:coreProperties>
</file>