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0937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2931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724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OH THE WORD OF MY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 the word of my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within my being,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 the word of my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filled my mind.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Before I formed you in the womb,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knew you through and through,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chose you to be mine.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Before you left your mother’s side,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called to you my child to be my sign.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79E43FC9-7748-CED2-1BF0-C97819E85DF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OH THE WORD OF MY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 the word of my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within my being,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 the word of my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filled my mind.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know that you were very young,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I will make you strong,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fill you with my word.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 will travel through the land,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Fulfilling my command, which you have heard.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EDEC45E9-5872-8EE1-27DD-FEFFAF951EA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047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OH THE WORD OF MY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 the word of my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within my being,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 the word of my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filled my mind.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everywhere you are to go,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hand will follow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will not be alone.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all the dangers that you fear,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You’ll find me very near, your word my own.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A5E35510-E4ED-B9B3-FC85-AE6E168C7F8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3153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OH THE WORD OF MY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 the word of my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within my being,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 the word of my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filled my mind.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all my strength you will be filled,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will destroy and build,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that is my design.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will create and overthrow,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Reap harvest I will sow, you word is mine.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70776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288</Words>
  <Application>Microsoft Office PowerPoint</Application>
  <PresentationFormat>On-screen Show (4:3)</PresentationFormat>
  <Paragraphs>48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OH THE WORD OF MY LORD</vt:lpstr>
      <vt:lpstr>OH THE WORD OF MY LORD</vt:lpstr>
      <vt:lpstr>OH THE WORD OF MY LORD</vt:lpstr>
      <vt:lpstr>OH THE WORD OF MY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2024-05-02T02:49:34Z</dcterms:modified>
</cp:coreProperties>
</file>