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0781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799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520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ONCE IN ROYAL DAVID’S CITY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 in royal David’s city,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stood a lowly cattle shed,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a mother laid her baby,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manger for his bed: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 was that mother mild,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Christ, her little child.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8B3EFA7-4534-FC9B-8367-240BFAA0BD6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ONCE IN ROYAL DAVID’S CITY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came down to earth from heaven,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is God and Lord of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shelter was a stable,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cradle was a stall: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poor, and mean, and lowly,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lived on earth our Saviour holy.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3857264-75B8-94BB-2901-F331E043A4D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353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ONCE IN ROYAL DAVID’S CITY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is our childhood’s pattern;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 by day, like us, he grew;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was little, weak and helpless,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tears and smiles, like us he knew;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cares when we are sad,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shares when we are glad.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4760C45-98CE-52F2-AC0E-5BE60485900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583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ONCE IN ROYAL DAVID’S CITY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our eyes at last shall see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his own redeeming love;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that Child so dear and gentle,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out Lord in heaven above: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leads his children 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place where he is gone.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66998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207</Words>
  <Application>Microsoft Office PowerPoint</Application>
  <PresentationFormat>On-screen Show (4:3)</PresentationFormat>
  <Paragraphs>31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ONCE IN ROYAL DAVID’S CITY</vt:lpstr>
      <vt:lpstr>ONCE IN ROYAL DAVID’S CITY</vt:lpstr>
      <vt:lpstr>ONCE IN ROYAL DAVID’S CITY</vt:lpstr>
      <vt:lpstr>ONCE IN ROYAL DAVID’S 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2024-05-02T02:50:51Z</dcterms:modified>
</cp:coreProperties>
</file>