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7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2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43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only human, I’m just a man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believe, in what I could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that I am,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the stairway, I have to climb,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for my sake teach me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486C0DD-67AB-CFB2-9ED0-6652E8A0CD3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I’m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me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me today, show me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F645B6B-B160-143E-C327-1EEA5AEB89D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0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remember when you walked among men?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Jesus you know, If you’re looking below,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worse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Cheating and stealing, violence and crime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for my sake, teach me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 time.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0B8AA23-A253-45E7-A9FB-50CAC160DBB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67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I’m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me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me today, show me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35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240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ONE DAY AT A TIME</vt:lpstr>
      <vt:lpstr>ONE DAY AT A TIME</vt:lpstr>
      <vt:lpstr>ONE DAY AT A TIME</vt:lpstr>
      <vt:lpstr>ONE DAY AT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2024-05-02T02:51:17Z</dcterms:modified>
</cp:coreProperties>
</file>