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RECEIPPT-TAGS:COMMUNION,NUPTIAL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978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5210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43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ONE DAY AT A TIME (WEDDING)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She’s just a woman, he’s just a man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them believe, in what they could be and all that they can,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them the stairway, they have to climb,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for their sake teach them to take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day at a time.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54F933D-F3C1-8987-020B-FA5DDB2FECA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ONE DAY AT A TIME (WEDDING)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day at a time, sweet Jesus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That’s all they’re asking from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give them the strength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do every day what they have to do.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Yesterday’s gone, sweet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tomorrow may never be theirs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help them today, show them the way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day at a time.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0571BE7-972A-6333-E35E-265F906418D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204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ONE DAY AT A TIME (WEDDING)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 is not roses, there are plenty of thorns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them to take your hand in their hand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in all ups and downs,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Marriage and caring, children and home,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for their sake, teach them to take,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day at a time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8277E2E-7CCF-E82F-AD78-1879EC0D879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767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ONE DAY AT A TIME (WEDDING)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day at a time, sweet Jesus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That’s all they’re asking from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give them the strength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do every day what they have to do.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Yesterday’s gone, sweet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tomorrow may never be theirs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help them today, show them the way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day at a time.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93578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256</Words>
  <Application>Microsoft Office PowerPoint</Application>
  <PresentationFormat>On-screen Show (4:3)</PresentationFormat>
  <Paragraphs>35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ONE DAY AT A TIME (WEDDING)</vt:lpstr>
      <vt:lpstr>ONE DAY AT A TIME (WEDDING)</vt:lpstr>
      <vt:lpstr>ONE DAY AT A TIME (WEDDING)</vt:lpstr>
      <vt:lpstr>ONE DAY AT A TIME (WEDDING)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2024-05-02T02:51:43Z</dcterms:modified>
</cp:coreProperties>
</file>