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64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86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I have for you,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love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your love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deep abiding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8DE05CC-737D-B5DE-000F-C7281530230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own belief in you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faith 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your faith in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deep and lasting faith.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653FFF8-A473-F444-39BD-4541B79BB39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58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dream I have today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dream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all that will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but follow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2686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190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ONLY A SHADOW</vt:lpstr>
      <vt:lpstr>ONLY A SHADOW</vt:lpstr>
      <vt:lpstr>ONLY A SHADOW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2024-05-02T02:52:01Z</dcterms:modified>
</cp:coreProperties>
</file>