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8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EAGLE’S WINGS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who dwell in the shelter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abide in his shadow for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the Lord, “My Refuge,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rock in whom I trust.”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raise you up on eagle’s wings,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 you on the breath of dawn,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you to shine like the sun,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hold you in the palm of his Hand.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929205B-FB22-B8AF-EDD1-C51D3149355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EAGLE’S WINGS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snare of the fowler will never capture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famine will bring you no fear;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his wings your refuge,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faithfulness your shield.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raise you up on eagle’s wings,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 you on the breath of dawn,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you to shine like the sun,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hold you in the palm of his Hand.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2843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146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ON EAGLE’S WINGS</vt:lpstr>
      <vt:lpstr>ON EAGLE’S WINGS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2024-05-02T02:49:43Z</dcterms:modified>
</cp:coreProperties>
</file>