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32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07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wings of a snow white dove,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his dear sweet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from above, On the wings of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troubles surrounds us, When evils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body grows weak, The spirit grows numb,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these things beset us, He doesn’t forget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down his love, On the wings of a dove.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8500370-EDA0-258E-859A-5BCFCC46AE3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wings of a snow white dove,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his dear sweet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from above, On the wings of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Noah had drifted, on the flood many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searched for land, in various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Troubles he had some, But wasn’t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him his love, on the wings of a dove.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6D1EE56-9EF5-A619-996D-8F43DD67FA6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3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wings of a snow white dove,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his dear sweet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from above, On the wings of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went down, to the Jordan that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he was baptized, in the usual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it was time, God sent his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down his love, on the wings of a dove.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9961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229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ON THE WINGS</vt:lpstr>
      <vt:lpstr>ON THE WINGS</vt:lpstr>
      <vt:lpstr>ON THE WINGS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2024-05-02T02:50:03Z</dcterms:modified>
</cp:coreProperties>
</file>