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863682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4305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OUR HEARTS WERE MADE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were made for you,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were made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They’ll never find, never find, never find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Until they find their rest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 call me I will answer,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you seek me you will find,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lead you back from exile,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reveal to you my mind.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9A2AC72-85A8-CE34-F410-89EDC674284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OUR HEARTS WERE MADE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were made for you,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were made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They’ll never find, never find, never find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Until they find their rest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take you from the nations,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will bring you to your land,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your idols I will cleanse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you’ll cherish my command.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488C7F08-FA40-A9D8-F7D0-8E02422C259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3529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OUR HEARTS WERE MADE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were made for you, Lord,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hearts were made for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They’ll never find, never find, never find rest,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Until they find their rest in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put my law within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write it on your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will be your God and Saviour,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You, my people set apart.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663717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216</Words>
  <Application>Microsoft Office PowerPoint</Application>
  <PresentationFormat>On-screen Show (4:3)</PresentationFormat>
  <Paragraphs>33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OUR HEARTS WERE MADE</vt:lpstr>
      <vt:lpstr>OUR HEARTS WERE MADE</vt:lpstr>
      <vt:lpstr>OUR HEARTS WERE MADE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2024-05-02T02:52:29Z</dcterms:modified>
</cp:coreProperties>
</file>