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RECEIPPT-TAGS:OFFERTORY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2515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O FATHER DEAR, WE’RE HERE TODAY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Father dear, we’re here today,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offer you our hearts of clay.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little love that they contain,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bring to you despite our shame.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in this love, O Lord, we see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self directed charity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secret partiality, our hidden greed.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Lord, do change these stony hearts,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 in your plan, they’ll have a part,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Infuse in them your blazing fire of selfless love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1CE70ED5-0655-82FF-EF11-9F3B768DADC3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O FATHER DEAR, WE’RE HERE TODAY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here’s our life and here’s our toil,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fruit of sweat upon the soil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joy we have in giving free,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attempts to conquer misery,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fight to live a life that’s pure,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more, our struggle to endure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we are tempted to despair and give up prayer. O Lord, do take our tribulation and our life’s determination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our hearts will be at peace within your love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852344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177</Words>
  <Application>Microsoft Office PowerPoint</Application>
  <PresentationFormat>On-screen Show (4:3)</PresentationFormat>
  <Paragraphs>22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O FATHER DEAR, WE’RE HERE TODAY</vt:lpstr>
      <vt:lpstr>O FATHER DEAR, WE’RE HERE TODAY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569</cp:revision>
  <dcterms:modified xsi:type="dcterms:W3CDTF">2024-05-02T02:46:54Z</dcterms:modified>
</cp:coreProperties>
</file>