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1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02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to my God never ceasing,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 I will tell of his wonders,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maker of all earth and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oceans, the seas and all they hold.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9374C75-1886-FA20-61D6-C76946A63B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Almighty is faithful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just to the poor and the outraged,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bread to the hungry,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delivers the captives from their chains.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48654D9-2DA1-4CDE-5C8F-227D654194B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5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gives sight to the blind in his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raises the lowly, the humble,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shelter to strangers,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orphan and widow he defends.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0477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GIVE THANKS TO THE LORD</vt:lpstr>
      <vt:lpstr>O GIVE THANKS TO THE LORD</vt:lpstr>
      <vt:lpstr>O GIVE THANKS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2024-05-02T02:47:06Z</dcterms:modified>
</cp:coreProperties>
</file>