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018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HOLY NIGHT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holy night! The stars are brightly shining.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the night of the dear Saviour’s birth!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 lay the world in sin and error pining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 he appeared and the soul  felt its worth.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thrill of hope the weary world rejoices,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yonder breaks, a new and glorious morn!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Fall on your knees, O hear the angel voices;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night divine, O night when Christ was born,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night divine, O night, O night divine.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DDFCE149-6884-A982-9053-2ACBE423010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HOLY NIGHT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Truly he taught us to love one another.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law is love and his gospel is peace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Chains shall he break for the slave is our brother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in his name all oppression shall cease.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Sweet hymns of joy in grateful chorus raise we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all within us praise his holy name.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 is the Lord! Then ever, ever praise we,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Noel, Noel, O night when Christ was born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Noel, Noel, O night divine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348150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187</Words>
  <Application>Microsoft Office PowerPoint</Application>
  <PresentationFormat>On-screen Show (4:3)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O HOLY NIGHT</vt:lpstr>
      <vt:lpstr>O HOLY NIGHT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2024-05-02T02:47:20Z</dcterms:modified>
</cp:coreProperties>
</file>