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77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5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little town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still we see thee lie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thy deep and dreamless sleep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stars go by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in thy dark streets shineth,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everlasting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fears of all the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met in thee tonight.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5197F2D-9958-DDA3-1701-17464A8D5F5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is born of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gathered all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mortals sleep, the angels keep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watch of wondering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morning stars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proclaim the holy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praises sing to God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peace to men on earth.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B5EBC7-F666-811A-96DB-B1A4DE9752B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59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Holy Child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 to us,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out our sin and enter 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born to us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hear the Christmas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glad tidings tell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to us, abide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Lord Emmanuel.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7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LITTLE TOWN</vt:lpstr>
      <vt:lpstr>O LITTLE TOWN</vt:lpstr>
      <vt:lpstr>O LITTLE TOWN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2024-05-02T02:47:33Z</dcterms:modified>
</cp:coreProperties>
</file>