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78254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03519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LORD I’M NOT WORTHY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I’m not worthy, yet you come to live in me, So speak your word of comfort,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your touch strengthen and heal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this and eat my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drink my saving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Poured out for your redemption,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symbol of my love.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A9DB5A6-06F5-7084-82F1-B3A574803B3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LORD I’M NOT WORTHY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I’m not worthy, yet you come to live in me, So speak your word of comfort,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your touch strengthen and heal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Called to be God’s new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Made one in Christ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with hearts united,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Bear witness of your love.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F6377E2-8EBC-ECDF-DEED-2A03BA1444F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1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LORD I’M NOT WORTHY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Lord I’m not worthy, yet you come to live in me, So speak your word of comfort,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your touch strengthen and heal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Onward through life we journey,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seekers of the truth,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Building each day a new world,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justice, peace and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190917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186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O LORD I’M NOT WORTHY</vt:lpstr>
      <vt:lpstr>O LORD I’M NOT WORTHY</vt:lpstr>
      <vt:lpstr>O LORD I’M NOT WORTHY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2024-05-02T02:47:56Z</dcterms:modified>
</cp:coreProperties>
</file>