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10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070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people, O my </a:t>
            </a:r>
            <a:r>
              <a:rPr lang="en-GB" sz="33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people,what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I done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how, O tell me how have I offended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led you out of Egypt to freedom,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the cross your Saviour you led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brought you to a land of plenty,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through the streets your Saviour you dragged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AA1F795-0B49-4855-54F7-987912D8FAF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people, O my </a:t>
            </a:r>
            <a:r>
              <a:rPr lang="en-GB" sz="33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people,what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I done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how, O tell me how have I offended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struck down many kings and nations,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with a reed you struck my head.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Red Sea before you I opened,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with a spear you opened my side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40A385D-AA66-3EFF-AEFD-BDA40F353E4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59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people, O my </a:t>
            </a:r>
            <a:r>
              <a:rPr lang="en-GB" sz="33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people,what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I done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how, O tell me how have I offended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fed you in the desert with manna,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brought your scourges down on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gave you from the rock saving water,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the chief priest you handed me over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17ADAD8-6BD9-D1DD-2D28-04F6BCA513B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760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people, O my </a:t>
            </a:r>
            <a:r>
              <a:rPr lang="en-GB" sz="33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people,what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I done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how, O tell me how have I offended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led you through the desert safely,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 produced me before Pilate’s court.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raised you to the height of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raised me high on the cross of shame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6468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264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O MY PEOPLE</vt:lpstr>
      <vt:lpstr>O MY PEOPLE</vt:lpstr>
      <vt:lpstr>O MY PEOPLE</vt:lpstr>
      <vt:lpstr>O MY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2024-05-02T02:48:17Z</dcterms:modified>
</cp:coreProperties>
</file>