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95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PERFECT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perfect love, all human thought transcending,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Lowly we kneel in prayer before thy throne,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theirs may be the love which knows no ending,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thou forevermore dost join in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perfect life, be thou their full assurance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tender charity and steadfast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patient hope and quiet, brave endurance,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childlike trust that fears nor pain nor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FD802C1-7238-FAF7-0040-0FD45009816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PERFECT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them the joy which brightens earthly sorrow;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them the peace which calms all earthly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life’s day the glorious unknown morrow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dawns upon eternal love and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342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PERFECT LOVE</vt:lpstr>
      <vt:lpstr>O PERFECT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2024-05-02T02:48:27Z</dcterms:modified>
</cp:coreProperties>
</file>