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4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SING TO THE CHIEF MUSICIAN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from the depths of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 and praise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songs of thanksgiving his love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 a glorious song: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Jesus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588FA7A-F13F-6341-17DD-E87FD46E73D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SING TO THE CHIEF MUSICIAN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new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Worthy is he, the lamb that was slain,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song of salvation, our favourite refrain,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 a glorious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Jesus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827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SING TO THE CHIEF MUSICIAN</vt:lpstr>
      <vt:lpstr>O SING TO THE CHIEF MUSICIAN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2024-05-02T02:48:47Z</dcterms:modified>
</cp:coreProperties>
</file>