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2382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161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803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wonderful,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 I shall never forget,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I’d wandered in darkness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my Saviour I met.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what a tender, compassionate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met the needs of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Shadows dispelling, with joy I am telling,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made all the darkness depart.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E90D7A-60DF-CE64-D682-CB500227918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when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6184877-96B5-F644-1719-4EABBFF99FA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0100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I’ve a hope that will surely endure,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passing of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a future in heaven for 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in those mansions sublime,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it’s because of that wonderful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I believed,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Riches eternal and blessings supernal,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his precious hand I received.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DA34C0E-A9F8-01E6-E5A8-31A357B80D5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6198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WHAT A WONDERFUL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at the cross my Saviour made me whole,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sins were washed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night was turned to day, when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Heaven came down and glory filled my soul.</a:t>
            </a:r>
          </a:p>
        </p:txBody>
      </p:sp>
    </p:spTree>
    <p:extLst>
      <p:ext uri="{BB962C8B-B14F-4D97-AF65-F5344CB8AC3E}">
        <p14:creationId xmlns:p14="http://schemas.microsoft.com/office/powerpoint/2010/main" val="28729867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232</Words>
  <Application>Microsoft Office PowerPoint</Application>
  <PresentationFormat>On-screen Show (4:3)</PresentationFormat>
  <Paragraphs>34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O WHAT A WONDERFUL DAY</vt:lpstr>
      <vt:lpstr>O WHAT A WONDERFUL DAY</vt:lpstr>
      <vt:lpstr>O WHAT A WONDERFUL DAY</vt:lpstr>
      <vt:lpstr>O WHAT A WONDERFUL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2024-05-02T02:49:15Z</dcterms:modified>
</cp:coreProperties>
</file>