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97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268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LIFE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O Lord, and ever let it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Consecrated to your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 and give me your life abundantly,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beautiful in service, beautiful and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make my hands the channels of your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my feet walk in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voice and let it sing a song of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my lips may your word overflow.</a:t>
            </a:r>
          </a:p>
        </p:txBody>
      </p:sp>
      <p:sp>
        <p:nvSpPr>
          <p:cNvPr id="4" name="Google Shape;131;p25">
            <a:extLst>
              <a:ext uri="{FF2B5EF4-FFF2-40B4-BE49-F238E27FC236}">
                <a16:creationId xmlns:a16="http://schemas.microsoft.com/office/drawing/2014/main" id="{4DB3337E-2455-6A79-DBB7-5E9D3A50788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LIFE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O Lord, and ever let it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Consecrated to your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 and give me your life abundantly,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beautiful in service, beautiful and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you I bring my intellect and will,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take my heart, make it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energy, my silver and my gold.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exchange I will treasure your word.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1AB7AB6-F606-4002-392E-2AD639C91C1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84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LIFE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O Lord, and ever let it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Consecrated to your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 and give me your life abundantly,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beautiful in service, beautiful and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make my body a living sacrifice,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anoint it with your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worship you in spirit and in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touch may my life be renewed.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36016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245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TAKE MY LIFE O LORD</vt:lpstr>
      <vt:lpstr>TAKE MY LIFE O LORD</vt:lpstr>
      <vt:lpstr>TAKE MY LIFE O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2024-05-01T17:17:50Z</dcterms:modified>
</cp:coreProperties>
</file>