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LORD HAVE </a:t>
            </a:r>
            <a:r>
              <a:rPr lang="en-GB" sz="3200" b="1" u="sng">
                <a:solidFill>
                  <a:schemeClr val="lt1"/>
                </a:solidFill>
              </a:rPr>
              <a:t>MERCY- CHINESE</a:t>
            </a:r>
            <a:endParaRPr lang="en-US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mercy, Lord have mercy,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Christ have mercy, Christ have mercy,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mercy, Lord have mercy.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33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HAVE MERCY- CHINESE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13</cp:revision>
  <dcterms:modified xsi:type="dcterms:W3CDTF">2024-10-25T19:17:18Z</dcterms:modified>
</cp:coreProperties>
</file>