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RECEIPPT-TAGS:PROCLAMATION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WHEN WE </a:t>
            </a:r>
            <a:r>
              <a:rPr lang="en-GB" sz="3250" b="1" u="sng">
                <a:solidFill>
                  <a:schemeClr val="lt1"/>
                </a:solidFill>
              </a:rPr>
              <a:t>EAT (CHINESE)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When we eat this bread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and drink this cup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We proclaim your death O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Until you come again (2).</a:t>
            </a:r>
            <a:endParaRPr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WHEN WE EAT (CHINESE)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13</cp:revision>
  <dcterms:modified xsi:type="dcterms:W3CDTF">2024-10-25T19:23:53Z</dcterms:modified>
</cp:coreProperties>
</file>