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RECEIPPT-TAGS:PROCLAMATION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WE PROCLAIM (PAPAL)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We proclaim your death O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profess Your resurrection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Until you come again. (2)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PROCLAIM (PAPAL)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2024-09-27T14:05:43Z</dcterms:modified>
</cp:coreProperties>
</file>