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443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5762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LORD MAKE ME LIKE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make me like you, please make me like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a servant, make me one, too.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Lord, won’t you give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strength every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build a community; to follow your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Whoever among you desires to be great,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must be the servant of all.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even the Son of Man came to serve,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give his life for the world.</a:t>
            </a:r>
          </a:p>
        </p:txBody>
      </p:sp>
      <p:sp>
        <p:nvSpPr>
          <p:cNvPr id="3" name="Google Shape;131;p25">
            <a:extLst>
              <a:ext uri="{FF2B5EF4-FFF2-40B4-BE49-F238E27FC236}">
                <a16:creationId xmlns:a16="http://schemas.microsoft.com/office/drawing/2014/main" id="{A61F65A5-C4C2-87D5-6FA3-55E4A726BF2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LORD MAKE ME LIKE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make me like you, please make me like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a servant, make me one, too.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Lord, won’t you give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strength every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build a community; to follow your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call me your master and Lord, so I am!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Behold, your feet I have washed.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set an example for all of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service and of love.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197A8C6E-AB00-CD05-382B-59067A566E7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2638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LORD MAKE ME LIKE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make me like you, please make me like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a servant, make me one, too.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Lord, won’t you give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strength every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build a community; to follow your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Spirit anoints me and calls me by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bring good news to the poor.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Release to the captives and sight to the blind,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set the prisoner free!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46877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259</Words>
  <Application>Microsoft Office PowerPoint</Application>
  <PresentationFormat>On-screen Show (4:3)</PresentationFormat>
  <Paragraphs>36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LORD MAKE ME LIKE YOU</vt:lpstr>
      <vt:lpstr>LORD MAKE ME LIKE YOU</vt:lpstr>
      <vt:lpstr>LORD MAKE ME LIKE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2024-09-19T18:46:00Z</dcterms:modified>
</cp:coreProperties>
</file>