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THINGS ARE THINE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things are thine, O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what we receive from thy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art thou,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Israel’s God, for all ages,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is the power and glory and splendour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ruler,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earth and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thy hand gives greatness and strengthens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ARE THINE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2024-05-29T19:01:22Z</dcterms:modified>
</cp:coreProperties>
</file>