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21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AND EAT 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it, for this is my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drink it, for this is my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Taste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see that the Lord is all goodness.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those who take refuge in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me, you who are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yolk, for my burden is light.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F5C239D-5D56-FBFA-0793-282A6B66FB8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AND EAT 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it, for this is my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drink it, for this is my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eat and you drink at this table,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Jesus’ death you proclaim till he comes.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9550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120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TAKE THIS AND EAT IT</vt:lpstr>
      <vt:lpstr>TAKE THIS AND EAT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2024-05-29T19:01:41Z</dcterms:modified>
</cp:coreProperties>
</file>