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B7B57-21D4-40E1-99C0-99263DC4B91F}" v="9" dt="2023-08-06T10:27:55.645"/>
    <p1510:client id="{9B0782E4-E1D9-4757-8BFE-7B77208F2854}" v="2801" dt="2023-07-15T17:52:07.3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RECEIPPT-TAGS:COMMUNION,EASTER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962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12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AH, LORD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Ah Lord God, you have made the heavens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the earth by thy great power;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Ah Lord God, you have made the heavens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the earth by your outstretched arm.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O, great and mighty God,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Great in counsel and mighty indeed,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Nothing, nothing, absolutely nothing,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</a:t>
            </a:r>
            <a:r>
              <a:rPr lang="en-GB" sz="3600" b="1" dirty="0">
                <a:solidFill>
                  <a:schemeClr val="lt1"/>
                </a:solidFill>
              </a:rPr>
              <a:t>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AH, LORD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 bring back, exiles to their homeland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you call them your own people.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 bring back, exiles to their homeland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you make a new covenant.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O, great and mighty God,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Great in counsel and mighty indeed,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Nothing, nothing, absolutely nothing,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</a:t>
            </a:r>
            <a:r>
              <a:rPr lang="en-GB" sz="3600" b="1" dirty="0">
                <a:solidFill>
                  <a:schemeClr val="lt1"/>
                </a:solidFill>
              </a:rPr>
              <a:t>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506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AH, LORD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In your love Jesus has redeemed us;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By his death and resurrection.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In your love Jesus has redeemed us;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has nailed all our sins to the tree.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O, great and mighty God,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Great in counsel and mighty indeed,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Nothing, nothing, absolutely nothing,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</a:t>
            </a:r>
            <a:r>
              <a:rPr lang="en-GB" sz="3600" b="1" dirty="0">
                <a:solidFill>
                  <a:schemeClr val="lt1"/>
                </a:solidFill>
              </a:rPr>
              <a:t>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2536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AH, LORD GOD</vt:lpstr>
      <vt:lpstr>AH, LORD GOD</vt:lpstr>
      <vt:lpstr>AH, LORD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311</cp:revision>
  <dcterms:modified xsi:type="dcterms:W3CDTF">2024-02-27T16:47:32Z</dcterms:modified>
</cp:coreProperties>
</file>