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C9AAE74-E284-D313-93E0-19525542D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0988120-9D9A-BAF3-21DB-E1CDFB00F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C3207FC-F1E3-05B2-7E1F-087D3F33F5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75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C629774-E63C-F616-EC84-9C4A3A163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1B1F9A2-1639-66F5-4AB1-63949D714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9FB0F54-E5E0-8314-0EF3-DA5FDE56A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41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OVER THE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 the Spirit is moving,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 as the prophet said it would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 there’s a mighty revelation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glory of the Lord, as the waters cover the sea.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DFFD34F-4CB5-00AF-819F-3AE3DD52A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09B0483-AA72-8C1C-1B4C-74B7D1459A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OVER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7C59CA3-37B9-CECA-F826-B06E30C7F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down in my heart the Spirit is moving,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down in my heart as the prophet said it would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down in my heart there’s a mighty revelation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glory of the Lord, as the waters cover the sea.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1BA4AD8-0564-072F-8FA5-E9996FCE6FB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89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D8E0D32-C8D6-F743-9C7B-BA841345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15ADD93-C86C-2986-1660-70B6102CA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OVER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0BF20D4-0BB7-DE19-E278-E705BF40A2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here in our midst the Spirit is moving,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here in our midst as the prophet said it would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here in our </a:t>
            </a: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midst there’s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mighty revelation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glory of the Lord, as the waters cover the sea.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566223E-5C40-A9D3-8652-42F0097CAD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164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153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ALL OVER THE WORLD</vt:lpstr>
      <vt:lpstr>ALL OVER THE WORLD</vt:lpstr>
      <vt:lpstr>ALL OVER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529</cp:revision>
  <dcterms:modified xsi:type="dcterms:W3CDTF">2024-02-29T11:51:15Z</dcterms:modified>
</cp:coreProperties>
</file>