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944" dt="2023-07-15T18:39:32.185"/>
    <p1510:client id="{B45CD793-6F7F-40C8-A729-C06E2218063B}" v="2" dt="2023-08-06T10:39:55.7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98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the earth, proclaim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your praise to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Serve you the Lord, hearts filled with gladness,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Come into his presence singing for joy!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Know that the Lord is our creator,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Yes, he is our Father, we are his 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the earth, proclaim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your praise to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We are the sheep of his green pasture,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we are his people, he is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Enter his gates bringing thanksgiving,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 enter his courts while singing his praise.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428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ALL THE EARTH</vt:lpstr>
      <vt:lpstr>ALL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568</cp:revision>
  <dcterms:modified xsi:type="dcterms:W3CDTF">2024-02-29T11:52:11Z</dcterms:modified>
</cp:coreProperties>
</file>