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C9D6DD-FDFE-AB32-0399-3A986C20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82DD4A-0A2F-618C-A5FC-D10BC1402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6BFA56-4989-1F81-306D-13BDC4FF7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7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120C1D2-247F-D01B-4392-D2E4EA93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22CD925-556C-C995-C758-B68D8E4BB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9827CA9-F226-9D0A-C63F-1F78B7AA9D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3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3C7D43F-0B56-B851-2B25-7EA62FB66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42FA03-060B-CAA8-CFE0-E714E9BD3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595ED85-5C93-A116-0713-0D297B3B6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him I freely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ever love and trust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presence daily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7D4A1DF-3AE8-3B5E-1EC8-565377F6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797EFDE-58F8-5F83-AAC5-FAF14C283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F5D148-A172-5ACD-92BF-7D9B31B4A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want to follow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my life that I may save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my cross gain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60DCD1A-75C7-F948-8286-A44F03CCBB5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0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FAF1128-817F-2158-43D1-4298D019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01F5360-6CA3-291D-0995-7975FC3DC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CAB01C-A1F2-63C5-66B4-918C71075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Mary, God’s own Son.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Eucharistic banquet,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Jesus, with Thee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94E8DB-9DC3-12FF-2400-956AB18C3E4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5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B54866D-5E55-4926-CAF8-85C79445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1C36C62-EBF4-72C6-EDF1-CC2EAA65F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7F1A75F-C8DE-1787-DD92-143F35426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 thee in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fight against oppression,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never thee ignore.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9DA4783-2412-A480-CE2B-40B1B5182B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0137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226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ALL TO JESUS I SURRENDER</vt:lpstr>
      <vt:lpstr>ALL TO JESUS I SURRENDER</vt:lpstr>
      <vt:lpstr>ALL TO JESUS I SURRENDER</vt:lpstr>
      <vt:lpstr>ALL TO JESUS I SURRENDER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2024-02-27T18:46:31Z</dcterms:modified>
</cp:coreProperties>
</file>