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8598" dt="2023-07-15T19:05:15.454"/>
    <p1510:client id="{A27E7C7F-D058-443E-A3B1-617F16A2A4E2}" v="2" dt="2023-08-06T10:46:35.381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RECEIPPT-TAGS:FUNERAL,LENT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210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AMAZING GRACE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Amazing grace, how sweet the sound,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That saved a wretch like me.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I once was lost but now I’m found,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Was blind, but now I see.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 err="1">
                <a:solidFill>
                  <a:schemeClr val="lt1"/>
                </a:solidFill>
              </a:rPr>
              <a:t>Twas’</a:t>
            </a:r>
            <a:r>
              <a:rPr lang="en-GB" sz="4000" b="1" dirty="0">
                <a:solidFill>
                  <a:schemeClr val="lt1"/>
                </a:solidFill>
              </a:rPr>
              <a:t> grace that taught my heart to fear,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And grace my fears relieved.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How precious did that grace appear;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The hour I first believed.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AMAZING GRACE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Through many dangers, toils and snares,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I have already come.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His grace hath brought me safe thus far,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And grace will lead me home.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The Lord has promised good to me,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His word my hope secures.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He will my shield, my portion be,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As long as life endures.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08456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AMAZING GRACE</vt:lpstr>
      <vt:lpstr>AMAZING GRACE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752</cp:revision>
  <dcterms:modified xsi:type="dcterms:W3CDTF">2024-02-29T11:53:08Z</dcterms:modified>
</cp:coreProperties>
</file>