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10237" dt="2023-07-15T19:18:15.963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RECEIPPT-TAGS:PSALM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4425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3483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ARISE COME TO YOUR GOD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Arise come to your God;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Sing Him your songs of rejoicing.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Cry out with joy to the Lord, all the earth.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Serve the Lord with gladness.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Come before Him, singing for joy.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Know that He, the Lord, is God.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He made us, we belong to Him,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We are His people, the sheep of His flock.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ARISE COME TO YOUR GOD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Arise come to your God;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Sing Him your songs of rejoicing.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Go within His gates, giving thanks.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Enter His courts with songs of praise.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Give thanks to Him and bless His name.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Indeed, how good is the Lord,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Eternal His merciful love;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He is faithful from age to age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229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ARISE COME TO YOUR GOD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Arise come to your God;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Sing Him your songs of rejoicing.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Give glory to the Father Almighty,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To His Son, Jesus Christ, the Lord,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To the Spirit who dwells in our hearts.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4386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On-screen Show (4:3)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ARISE COME TO YOUR GOD</vt:lpstr>
      <vt:lpstr>ARISE COME TO YOUR GOD</vt:lpstr>
      <vt:lpstr>ARISE COME TO YOUR GOD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848</cp:revision>
  <dcterms:modified xsi:type="dcterms:W3CDTF">2024-02-27T18:21:43Z</dcterms:modified>
</cp:coreProperties>
</file>