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RECEIPPT-TAGS:SPIRIT,ENTRANCE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0D0C4EE-572E-6D06-B460-7D100B5D9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ADF0419-9708-736B-AA00-F227E8F77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5FDDFF9-7C95-1197-E34A-F0BA9D10B7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017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WE GATHER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your Spirit work within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we glorify your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Knowing well that as our hearts begin to worship,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be blessed because we came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people born of water and the Spirit.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people come to celebrate God’s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to hear the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to share the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to sing our praises to God above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143F917-3C9F-7435-8CEF-D1A1F28C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4EB3CF-AAFE-227D-54C2-ED517AE4F5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WE GATHER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63277DC-A6AF-3A3F-D6D2-2F42150CA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your Spirit work within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gather may we glorify your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Knowing well that as our hearts begin to worship,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be blessed because we came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sons and daughters of the resurrection.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 is the song we sing with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praises we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in God in Jesus’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cross he has become </a:t>
            </a:r>
            <a:r>
              <a:rPr lang="en-GB" sz="3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great Amen</a:t>
            </a: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872F83B-DEBE-ECA9-A476-7089F012A16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624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175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AS WE GATHER</vt:lpstr>
      <vt:lpstr>AS WE GATHER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2024-02-27T18:35:37Z</dcterms:modified>
</cp:coreProperties>
</file>