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4075" dt="2023-07-15T19:50:12.22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8223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343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AT THE CROSS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At the cross her station keeping,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Stood the mournful mother weeping,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Close to Jesus to the last.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Through her heart his sorrow sharing,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All his bitter anguish bearing,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Now at length the sword has passed.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AT THE CROSS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Can the human heart refrain,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From partaking in her pain,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In </a:t>
            </a:r>
            <a:r>
              <a:rPr lang="en-GB" sz="4000" b="1">
                <a:solidFill>
                  <a:schemeClr val="lt1"/>
                </a:solidFill>
              </a:rPr>
              <a:t>that Mother’s </a:t>
            </a:r>
            <a:r>
              <a:rPr lang="en-GB" sz="4000" b="1" dirty="0">
                <a:solidFill>
                  <a:schemeClr val="lt1"/>
                </a:solidFill>
              </a:rPr>
              <a:t>pain untold.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Oh how sad and sore distressed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Was that Mother highly blest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Of the sole-begotten One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93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AT THE CROSS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Christ above in torment hangs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She beneath beholds the pangs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Of her dying glorious Son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Is there one who would not weep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 err="1">
                <a:solidFill>
                  <a:schemeClr val="lt1"/>
                </a:solidFill>
              </a:rPr>
              <a:t>Whelm’d</a:t>
            </a:r>
            <a:r>
              <a:rPr lang="en-GB" sz="4000" b="1" dirty="0">
                <a:solidFill>
                  <a:schemeClr val="lt1"/>
                </a:solidFill>
              </a:rPr>
              <a:t> in miseries so deep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Christ’s dear Mother to behold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183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AT THE CROSS</vt:lpstr>
      <vt:lpstr>AT THE CROSS</vt:lpstr>
      <vt:lpstr>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1075</cp:revision>
  <dcterms:modified xsi:type="dcterms:W3CDTF">2024-02-29T11:57:31Z</dcterms:modified>
</cp:coreProperties>
</file>