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25A358-F28D-8518-C9DC-BE87AEC0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5208456-A722-6C68-A70B-8EE302C26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95DB327-F9E4-C80A-4C09-362555B9C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0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EB7C8-393B-18B3-F20F-7557845A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141D05-1E7E-7DA1-0700-4176D6D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99EF45-4A15-D297-E67F-515796296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8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thanks to thee,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praises to thee among all the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steadfast love is great, is great to the heavens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 faithfulness, thy faithfulness, to the clouds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0C8B63-CB38-0D2E-A77F-89A3C8F3A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E989E96-256E-91DE-CFBF-FCCCB4090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BB7EAD2-C210-9923-ABB4-822F4AF31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good to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praise your name with music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proclaim your love and mercy in the morning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deeds have made me glad,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your works I shout in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how wonderful and how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marvelous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are your designs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4214AA-FD09-9A3D-6EAD-7DFF9D41DA8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0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D8667FB-7314-ED18-2FAC-D978762A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037E99B-E6EE-D0C6-43B6-963840907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C74FEC-E859-32EA-05BD-14C0B5DBB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your creatures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friends repeat their blessing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proclaim your splendour and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kind to us, O God, full of tender love and mercy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graciousness and your constancy, have no compare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56D5E77-95AB-FE0E-8995-8D47ED732A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232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 EXALTED, O GOD</vt:lpstr>
      <vt:lpstr>BE EXALTED, O GOD</vt:lpstr>
      <vt:lpstr>BE EXALTED, 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2024-02-28T12:19:43Z</dcterms:modified>
</cp:coreProperties>
</file>