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STILL AND KNOW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still and know that I am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still and know that I am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still and know that I am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Lord that </a:t>
            </a:r>
            <a:r>
              <a:rPr lang="en-GB" sz="35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healeth</a:t>
            </a: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Lord that </a:t>
            </a:r>
            <a:r>
              <a:rPr lang="en-GB" sz="35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healeth</a:t>
            </a: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Lord that </a:t>
            </a:r>
            <a:r>
              <a:rPr lang="en-GB" sz="35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healeth</a:t>
            </a: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thee, O Lord, I put my trust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thee, O Lord, I put my trust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thee, O Lord, I put my trust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STILL AND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2024-02-28T12:24:10Z</dcterms:modified>
</cp:coreProperties>
</file>