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82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05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30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0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0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3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are poor in spirit,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Theirs in the kingdom of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poor in spirit,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are meek and humble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inherit the earth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meek and humble,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7329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will mourn in sorrow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 comforted.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when we share their sorrow,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797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those who hunger and thirst for justice,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 satisfied.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hear our cry for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1279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show others mercy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know mercy too.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hear our cry for mercy,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8966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the hearts that are clean and holy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behold the Lord.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pure and holy,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419253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bring peace among you,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are the children of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may you peace be with 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48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493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BLESSED ARE THEY</vt:lpstr>
      <vt:lpstr>BLESSED ARE THEY</vt:lpstr>
      <vt:lpstr>BLESSED ARE THEY</vt:lpstr>
      <vt:lpstr>BLESSED ARE THEY</vt:lpstr>
      <vt:lpstr>BLESSED ARE THEY</vt:lpstr>
      <vt:lpstr>BLESSED ARE THEY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1636</cp:revision>
  <dcterms:modified xsi:type="dcterms:W3CDTF">2024-02-28T13:19:48Z</dcterms:modified>
</cp:coreProperties>
</file>