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1522" y="2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RECEIPPT-TAGS:BLESSED SACRAMENT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8CAACA8A-1267-2EFE-70A7-46DB25E2B8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877D9C67-B864-C960-C327-B0440EA9A5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0F483058-1CEA-4C62-1112-CE761B0AC8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3507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24F73B07-1024-266A-5386-214BDCF952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CF3E2C39-27D9-FAD3-41CB-D6546B2BFF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BC0D79BC-0AA7-B08C-16D1-616BC83CE6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457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BLESSED ASSURANCE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Blessed assurance, Jesus is mine!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Oh! What a foretaste of glory divine!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Heir of salvation, purchase of God,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Born of his Spirit, washed in his blood.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is my story, this is my song,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Praising my Saviour all the day long [2]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BD6F2A49-5967-528E-4060-E8CA19610F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7B34E856-AFAB-A422-1E55-0885AB24BC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BLESSED ASSURANCE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0A83F00D-E511-BBE7-D08B-F864E82B86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Perfect submission, perfect delight,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Visions of rapture now burst on my sight;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Angels, descending, bring from above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Echoes of mercy, whispers of love.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is my story, this is my song,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Praising my Saviour all the day long [2]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B976E6D8-8654-4E25-7FB4-EA0F128CCC54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9142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D96B78FB-5DA9-24E6-6712-AD23386D38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2DBF79DB-CD31-AC37-F4FA-580A017F98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BLESSED ASSURANCE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6DBB5D2B-8BF7-FE1A-D290-39DF2630BA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Perfect submission, all is at rest,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in my Saviour am happy and blest,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Watching and waiting, looking above,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Filled with his goodness, lost in his love.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is my story, this is my song,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Praising my Saviour all the day long [2]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FA17EF93-F3D9-48FE-178D-0FF46A997530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423992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172</Words>
  <Application>Microsoft Office PowerPoint</Application>
  <PresentationFormat>On-screen Show (4:3)</PresentationFormat>
  <Paragraphs>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BLESSED ASSURANCE</vt:lpstr>
      <vt:lpstr>BLESSED ASSURANCE</vt:lpstr>
      <vt:lpstr>BLESSED ASSURANCE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517</cp:revision>
  <dcterms:modified xsi:type="dcterms:W3CDTF">2024-02-28T12:29:01Z</dcterms:modified>
</cp:coreProperties>
</file>